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  <p:sldId id="263" r:id="rId14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Relationship Id="rId14" Type="http://schemas.openxmlformats.org/officeDocument/2006/relationships/slide" Target="slides/slide8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pn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pn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3.pn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png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png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6.png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7.png"/></Relationships>
</file>

<file path=ppt/slides/_rels/slide8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image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191695" cy="6858000"/>
          </a:xfrm>
          <a:prstGeom prst="rect">
            <a:avLst/>
          </a:prstGeom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